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2019/10/31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09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4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2019/10/31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The experience of </a:t>
            </a:r>
            <a:r>
              <a:rPr lang="en-US" altLang="zh-CN" dirty="0" err="1"/>
              <a:t>DaXia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of data feedback</a:t>
            </a:r>
            <a:endParaRPr lang="zh-CN" alt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Firstly, we have known about the questionnaires and distribute this questionnaire to the specific students.</a:t>
            </a:r>
          </a:p>
          <a:p>
            <a:r>
              <a:rPr lang="en-US" altLang="zh-CN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the data which is about the students’ using experience of </a:t>
            </a:r>
            <a:r>
              <a:rPr lang="en-US" altLang="zh-CN" sz="3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DaXia</a:t>
            </a:r>
            <a:r>
              <a:rPr lang="en-US" altLang="zh-CN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r>
              <a:rPr lang="en-US" altLang="zh-CN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Analyze the data depending on the diverse aspects. </a:t>
            </a:r>
            <a:endParaRPr lang="zh-CN" altLang="en-US" sz="3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456F1-0E05-4C28-8576-D92DDAB7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1.DT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CE5A49-F502-45D7-A9DD-1D154A58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6" y="2472740"/>
            <a:ext cx="5469011" cy="33656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AE43D-6BE3-4C2C-ACFD-26A5CC502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39" y="2545768"/>
            <a:ext cx="5810549" cy="32196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84FE23-B4A4-4181-A91A-62DD393680C9}"/>
              </a:ext>
            </a:extLst>
          </p:cNvPr>
          <p:cNvSpPr txBox="1"/>
          <p:nvPr/>
        </p:nvSpPr>
        <p:spPr>
          <a:xfrm>
            <a:off x="2149312" y="6186393"/>
            <a:ext cx="662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The values have been transformed into one standard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042FC-EB75-4E94-A5BF-8E0E7FD2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2.Result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A7655F-5482-46B0-AB24-CF01D05B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31" y="3695552"/>
            <a:ext cx="4953000" cy="2238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1E9F6E-68D1-4F4E-82E0-D3CE7CAC2BCB}"/>
              </a:ext>
            </a:extLst>
          </p:cNvPr>
          <p:cNvSpPr txBox="1"/>
          <p:nvPr/>
        </p:nvSpPr>
        <p:spPr>
          <a:xfrm>
            <a:off x="6933004" y="2639228"/>
            <a:ext cx="467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mean value of per item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13BCE5-C0F9-474A-A7C4-580E98F9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3" y="2073897"/>
            <a:ext cx="6096000" cy="43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07F4A-103D-401C-A9FB-318BD111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3.Confidence interval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1F81AB-1F44-418C-97D7-AA33CDD2607B}"/>
              </a:ext>
            </a:extLst>
          </p:cNvPr>
          <p:cNvSpPr txBox="1"/>
          <p:nvPr/>
        </p:nvSpPr>
        <p:spPr>
          <a:xfrm>
            <a:off x="674532" y="6191602"/>
            <a:ext cx="866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more consistent their opinion is the smaller is the confidence interval.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2EBFE5-6FEE-4F1D-9D4E-6AFB0B67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947" y="2190750"/>
            <a:ext cx="863093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4368D-6296-4307-9179-2DA987B6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4.Answer distributions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54F2F0-6CF7-4449-AA76-98C123F59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656" y="2190750"/>
            <a:ext cx="7529513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09136-640E-44BA-893E-32855D76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5.Benchmark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2133AE-74F0-4953-910A-B8D448238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5" y="2351676"/>
            <a:ext cx="9629775" cy="24010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E0C3AD-624B-4D1D-B01F-28247D5D4FD7}"/>
              </a:ext>
            </a:extLst>
          </p:cNvPr>
          <p:cNvSpPr txBox="1"/>
          <p:nvPr/>
        </p:nvSpPr>
        <p:spPr>
          <a:xfrm>
            <a:off x="2019300" y="1828456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Comparison with the benchmark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D8ECE0-DEEA-462B-B02D-A2E073C6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" y="4991534"/>
            <a:ext cx="9632515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D1913-930C-44EF-9B48-9B72882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6.Sample size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0B7DBA-C311-48FC-9424-CD9A83EC6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102177"/>
            <a:ext cx="9629775" cy="37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D092D-56DF-4006-BC64-9F41FB15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1210B-1181-4ED9-B6A8-25EAADF1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most students think that the platform named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DaXia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could support us a space to discuss , to get the content that the teacher had displayed in class ,to do the online homework and so on . But it is not very convenient for us to use the platform to learn. For instance , we can not get the information easily , can not get the response immediately ,can not use it if we are not under the inner net.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407</TotalTime>
  <Words>188</Words>
  <Application>Microsoft Office PowerPoint</Application>
  <PresentationFormat>宽屏</PresentationFormat>
  <Paragraphs>19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微软雅黑</vt:lpstr>
      <vt:lpstr>Arial</vt:lpstr>
      <vt:lpstr>Wingdings</vt:lpstr>
      <vt:lpstr>教育主题 16x9</vt:lpstr>
      <vt:lpstr>The experience of DaXia</vt:lpstr>
      <vt:lpstr>The process of data feedback</vt:lpstr>
      <vt:lpstr>1.DT</vt:lpstr>
      <vt:lpstr>2.Result</vt:lpstr>
      <vt:lpstr>3.Confidence interval</vt:lpstr>
      <vt:lpstr>4.Answer distributions</vt:lpstr>
      <vt:lpstr>5.Benchmark </vt:lpstr>
      <vt:lpstr>6.Sample size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experience of DaXia</dc:title>
  <dc:creator>周成茂</dc:creator>
  <cp:lastModifiedBy>周成茂</cp:lastModifiedBy>
  <cp:revision>22</cp:revision>
  <dcterms:created xsi:type="dcterms:W3CDTF">2019-10-31T07:23:38Z</dcterms:created>
  <dcterms:modified xsi:type="dcterms:W3CDTF">2019-10-31T15:10:00Z</dcterms:modified>
</cp:coreProperties>
</file>